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Montserrat Bold" charset="1" panose="00000800000000000000"/>
      <p:regular r:id="rId17"/>
    </p:embeddedFont>
    <p:embeddedFont>
      <p:font typeface="Montserrat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mrmjournal.biomedcentral.com/articles/10.1186/s40248-015-0036-x" TargetMode="External" Type="http://schemas.openxmlformats.org/officeDocument/2006/relationships/hyperlink"/><Relationship Id="rId4" Target="https://mrmjournal.biomedcentral.com/articles/10.1186/s40248-015-0036-x" TargetMode="External" Type="http://schemas.openxmlformats.org/officeDocument/2006/relationships/hyperlink"/><Relationship Id="rId5" Target="https://www.oracle.com/br/internet-of-things/" TargetMode="External" Type="http://schemas.openxmlformats.org/officeDocument/2006/relationships/hyperlink"/><Relationship Id="rId6" Target="https://repositorio.enap.gov.br/bitstream/1/7001/1/2021.05.14%20-%20Cidades%20inteligentes%20-%20conceitos%20e%20aplica%C3%A7%C3%B5es%20-%20rev.%2005-22.pdf" TargetMode="External" Type="http://schemas.openxmlformats.org/officeDocument/2006/relationships/hyperlink"/><Relationship Id="rId7" Target="https://repositorio.enap.gov.br/bitstream/1/7001/1/2021.05.14%20-%20Cidades%20inteligentes%20-%20conceitos%20e%20aplica%C3%A7%C3%B5es%20-%20rev.%2005-22.pdf" TargetMode="External" Type="http://schemas.openxmlformats.org/officeDocument/2006/relationships/hyperlink"/><Relationship Id="rId8" Target="https://www.cisco.com/c/en/us/solutions/internet-of-things/overview.html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2055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2055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019175"/>
            <a:ext cx="16230600" cy="200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Internet das Coisas (IoT) e Cidades Inteligentes (Smart Cities)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16805" y="4121110"/>
            <a:ext cx="13254389" cy="3800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Autores: 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Andrey Ferreira Pichuti (RA: 82414002)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Moshe Achkiy Silverio Mandujano (RA: 824115318)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João Gabriel Silva Barbara da Conceição (RA: 82415176)</a:t>
            </a: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Nicolas Trindade Marciano (RA: 824135758)</a:t>
            </a:r>
          </a:p>
          <a:p>
            <a:pPr algn="ctr">
              <a:lnSpc>
                <a:spcPts val="4320"/>
              </a:lnSpc>
            </a:pPr>
          </a:p>
          <a:p>
            <a:pPr algn="ctr">
              <a:lnSpc>
                <a:spcPts val="4320"/>
              </a:lnSpc>
            </a:pPr>
            <a:r>
              <a:rPr lang="en-US" sz="3600" spc="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Universidade São Judas Tadeu - 2024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1688750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Benefícios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39058" y="3440405"/>
            <a:ext cx="12809884" cy="4331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Redução de impactos à saúde pública.</a:t>
            </a: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Promoção de ambientes urbanos mais seguros e saudáveis.</a:t>
            </a: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ontribuição para a sustentabilidade e qualidade de vida nas cidades inteligentes.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2055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853222" y="1019175"/>
            <a:ext cx="6559539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BIBLIOGRAFIA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783523"/>
            <a:ext cx="16230600" cy="483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 tooltip="https://mrmjournal.biomedcentral.com/articles/10.1186/s40248-015-0036-x"/>
              </a:rPr>
              <a:t>D'AMATO, G. et al. Effects of air pollution on asthma and respiratory allergy. 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4" tooltip="https://mrmjournal.biomedcentral.com/articles/10.1186/s40248-015-0036-x"/>
              </a:rPr>
              <a:t>Respiratory Medicine, v. 144, p. 6-12, 2018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às 11:15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5" tooltip="https://www.oracle.com/br/internet-of-things/"/>
              </a:rPr>
              <a:t>ORACLE. Internet of Things (IoT)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11:20.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6" tooltip="https://repositorio.enap.gov.br/bitstream/1/7001/1/2021.05.14%20-%20Cidades%20inteligentes%20-%20conceitos%20e%20aplica%C3%A7%C3%B5es%20-%20rev.%2005-22.pdf"/>
              </a:rPr>
              <a:t>ESCOLA NACIONAL DE ADMINISTRAÇÃO PÚBLICA (Brasil). Cidades inteligentes: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7" tooltip="https://repositorio.enap.gov.br/bitstream/1/7001/1/2021.05.14%20-%20Cidades%20inteligentes%20-%20conceitos%20e%20aplica%C3%A7%C3%B5es%20-%20rev.%2005-22.pdf"/>
              </a:rPr>
              <a:t>conceitos e aplicações. 2021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11:35.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8" tooltip="https://www.cisco.com/c/en/us/solutions/internet-of-things/overview.html"/>
              </a:rPr>
              <a:t>CISCO. Internet of Things Overview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Acessado em 18 de novembro de 2024, às 11:50.</a:t>
            </a:r>
          </a:p>
          <a:p>
            <a:pPr algn="l"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2055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069668" y="5137472"/>
            <a:ext cx="6126648" cy="350293"/>
            <a:chOff x="0" y="0"/>
            <a:chExt cx="1613603" cy="922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13603" cy="92258"/>
            </a:xfrm>
            <a:custGeom>
              <a:avLst/>
              <a:gdLst/>
              <a:ahLst/>
              <a:cxnLst/>
              <a:rect r="r" b="b" t="t" l="l"/>
              <a:pathLst>
                <a:path h="92258" w="1613603">
                  <a:moveTo>
                    <a:pt x="46129" y="0"/>
                  </a:moveTo>
                  <a:lnTo>
                    <a:pt x="1567474" y="0"/>
                  </a:lnTo>
                  <a:cubicBezTo>
                    <a:pt x="1592950" y="0"/>
                    <a:pt x="1613603" y="20653"/>
                    <a:pt x="1613603" y="46129"/>
                  </a:cubicBezTo>
                  <a:lnTo>
                    <a:pt x="1613603" y="46129"/>
                  </a:lnTo>
                  <a:cubicBezTo>
                    <a:pt x="1613603" y="58363"/>
                    <a:pt x="1608743" y="70097"/>
                    <a:pt x="1600092" y="78747"/>
                  </a:cubicBezTo>
                  <a:cubicBezTo>
                    <a:pt x="1591441" y="87398"/>
                    <a:pt x="1579708" y="92258"/>
                    <a:pt x="1567474" y="92258"/>
                  </a:cubicBezTo>
                  <a:lnTo>
                    <a:pt x="46129" y="92258"/>
                  </a:lnTo>
                  <a:cubicBezTo>
                    <a:pt x="20653" y="92258"/>
                    <a:pt x="0" y="71606"/>
                    <a:pt x="0" y="46129"/>
                  </a:cubicBezTo>
                  <a:lnTo>
                    <a:pt x="0" y="46129"/>
                  </a:lnTo>
                  <a:cubicBezTo>
                    <a:pt x="0" y="20653"/>
                    <a:pt x="20653" y="0"/>
                    <a:pt x="46129" y="0"/>
                  </a:cubicBezTo>
                  <a:close/>
                </a:path>
              </a:pathLst>
            </a:custGeom>
            <a:solidFill>
              <a:srgbClr val="0F38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613603" cy="139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069668" y="1875564"/>
            <a:ext cx="6255187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91684" y="4725358"/>
            <a:ext cx="6104632" cy="73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 identificado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1688750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 que é IoT?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35165" y="4073203"/>
            <a:ext cx="12817670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Interconexão de dispositivos inteligentes para coletar, analisar e compartilhar dados sem intervenção humana.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237666" y="4665771"/>
            <a:ext cx="4215939" cy="2814139"/>
          </a:xfrm>
          <a:custGeom>
            <a:avLst/>
            <a:gdLst/>
            <a:ahLst/>
            <a:cxnLst/>
            <a:rect r="r" b="b" t="t" l="l"/>
            <a:pathLst>
              <a:path h="2814139" w="4215939">
                <a:moveTo>
                  <a:pt x="0" y="0"/>
                </a:moveTo>
                <a:lnTo>
                  <a:pt x="4215939" y="0"/>
                </a:lnTo>
                <a:lnTo>
                  <a:pt x="4215939" y="2814139"/>
                </a:lnTo>
                <a:lnTo>
                  <a:pt x="0" y="2814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3100388" y="1019175"/>
            <a:ext cx="12087225" cy="200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 que são Cidades Inteligentes?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272616"/>
            <a:ext cx="12087225" cy="3609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Modelo de gestão que promove e otimiza a infraestrutura urbana através da tecnologia, com a finalidade de automatizar processos para torná-los eficientes.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61707" y="6200280"/>
            <a:ext cx="4077361" cy="3058020"/>
          </a:xfrm>
          <a:custGeom>
            <a:avLst/>
            <a:gdLst/>
            <a:ahLst/>
            <a:cxnLst/>
            <a:rect r="r" b="b" t="t" l="l"/>
            <a:pathLst>
              <a:path h="3058020" w="4077361">
                <a:moveTo>
                  <a:pt x="0" y="0"/>
                </a:moveTo>
                <a:lnTo>
                  <a:pt x="4077361" y="0"/>
                </a:lnTo>
                <a:lnTo>
                  <a:pt x="4077361" y="3058020"/>
                </a:lnTo>
                <a:lnTo>
                  <a:pt x="0" y="3058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3100388" y="1188687"/>
            <a:ext cx="12087225" cy="200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Relação IoT e Cidades Inteligentes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39058" y="3344374"/>
            <a:ext cx="12809884" cy="3607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</a:p>
          <a:p>
            <a:pPr algn="ctr">
              <a:lnSpc>
                <a:spcPts val="5756"/>
              </a:lnSpc>
            </a:pPr>
            <a:r>
              <a:rPr lang="en-US" sz="4797" spc="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IoT é a base das Cidades Inteligentes, ela permite a comunicação constante entre dispositivos.</a:t>
            </a:r>
          </a:p>
          <a:p>
            <a:pPr algn="ctr">
              <a:lnSpc>
                <a:spcPts val="575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4633913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PROPOSTA DE SOLUÇÃO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1688750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Proposta de Solução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39058" y="4429565"/>
            <a:ext cx="12809884" cy="1437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Monitoramento Inteligente de Qualidade do Ar e Alertas de Saúde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1688750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39058" y="4219233"/>
            <a:ext cx="12809884" cy="2884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Desenvolver um sistema baseado em IoT para monitorar a qualidade do ar e emitir alertas preventivos sobre riscos de saúde respiratória.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99055"/>
            <a:chOff x="0" y="0"/>
            <a:chExt cx="4816593" cy="2712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12508"/>
            </a:xfrm>
            <a:custGeom>
              <a:avLst/>
              <a:gdLst/>
              <a:ahLst/>
              <a:cxnLst/>
              <a:rect r="r" b="b" t="t" l="l"/>
              <a:pathLst>
                <a:path h="271250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2508"/>
                  </a:lnTo>
                  <a:lnTo>
                    <a:pt x="0" y="2712508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6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0388" y="1688750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 spc="6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Funcionalidades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39058" y="3489082"/>
            <a:ext cx="12809884" cy="4331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Sensores que detectam níveis de poluição em tempo real.</a:t>
            </a: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Análise de dados para prever crises respiratórias.</a:t>
            </a:r>
          </a:p>
          <a:p>
            <a:pPr algn="ctr">
              <a:lnSpc>
                <a:spcPts val="5756"/>
              </a:lnSpc>
            </a:pPr>
            <a:r>
              <a:rPr lang="en-US" sz="4797" spc="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Notificações automáticas para usuários em áreas afetadas.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DAGW7rCUmHs</dc:identifier>
  <dcterms:modified xsi:type="dcterms:W3CDTF">2011-08-01T06:04:30Z</dcterms:modified>
  <cp:revision>1</cp:revision>
  <dc:title>Internet das Coisas (IoT) e Cidades Inteligentes (Smart Cities)</dc:title>
</cp:coreProperties>
</file>

<file path=docProps/thumbnail.jpeg>
</file>